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90"/>
    <p:restoredTop sz="94677"/>
  </p:normalViewPr>
  <p:slideViewPr>
    <p:cSldViewPr snapToGrid="0">
      <p:cViewPr>
        <p:scale>
          <a:sx n="72" d="100"/>
          <a:sy n="72" d="100"/>
        </p:scale>
        <p:origin x="488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FD10E3-4E1D-EB26-8D7C-96E14212F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806C274-1C19-262E-6131-1F0B3C497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BAC307-4C8D-4808-10F8-41BE09481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D994-8E29-9E4A-9A48-A750D7CAD82B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56F8E9F-F25E-E63D-CCBC-ACFDAA5D0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41F929-C2F1-7BBE-E6DB-A8267DB0A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651D-6CB5-E74D-B39F-98CD78B5D5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5666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46BC20-8898-D6AA-F391-A26921131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501E7BA-BA87-C871-6DD2-48FBDB06D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C70FC4-7041-22C1-1753-FA009C33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D994-8E29-9E4A-9A48-A750D7CAD82B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BF5273C-D2AD-39F7-B706-76BBB4BD2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03D2C78-18AE-0525-6B18-734B01A26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651D-6CB5-E74D-B39F-98CD78B5D5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013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A45AE09-A034-1593-512D-BFB82AD21F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7C6D1EF-5C34-A12D-2385-4143670E80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AF96F99-DEE5-291C-BEAF-0327AE43B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D994-8E29-9E4A-9A48-A750D7CAD82B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E346E82-5910-CB2C-EBC0-5628A8486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30AA7E-2FA8-E8E6-EF4E-5517BE3F2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651D-6CB5-E74D-B39F-98CD78B5D5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6248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2DBC95-CF41-078C-9AA8-E88854082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9749A8F-1DEE-D120-603D-B9FE8B15B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5B8099-A790-1FCB-C37A-9F0F3E78B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D994-8E29-9E4A-9A48-A750D7CAD82B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610E800-D302-8317-3702-A0AD7360D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377C999-5598-886F-DCAC-F6520CBBB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651D-6CB5-E74D-B39F-98CD78B5D5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4120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5E435F-4EA6-9EA7-DF11-509EE3464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8D1A1E6-9D48-368D-6523-6195264FF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6A917D8-842A-F367-4273-84C678772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D994-8E29-9E4A-9A48-A750D7CAD82B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63C4F56-837C-3436-EB5B-17A5B69BB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BEB13FE-F6B7-0568-D91D-8317C2068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651D-6CB5-E74D-B39F-98CD78B5D5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042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3C2F10-F88F-D9B7-E6C6-9FA39FCA0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6822CF-5468-8FF9-0C64-E28E1D49E7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C652DC5-5EED-2502-2860-275B48180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52BEC41-B836-FC9A-9B8D-E30389180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D994-8E29-9E4A-9A48-A750D7CAD82B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8519B11-1DE8-078A-F4CB-EBE16CD76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D7BD1C2-50D9-28D7-50B8-6B13472C8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651D-6CB5-E74D-B39F-98CD78B5D5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1104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E79D84-B112-83DD-16DB-895D2CE45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D1DA283-ACAD-5994-029B-3980E37DB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A3FEADC-883B-5528-BCD1-C526E9F9D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3D8F28E-EC3D-ED3F-2A83-273BD40E37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A82BC8C-4C1D-2FEC-1EB8-3114D37D5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95CC96E-20E1-B71C-9459-B5ADD60F6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D994-8E29-9E4A-9A48-A750D7CAD82B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5ADCFC8-5882-7599-99A1-B40C10BC2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DFA4F6B-03A3-4690-6D7B-3D108BB1F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651D-6CB5-E74D-B39F-98CD78B5D5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9300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8A9795-FF64-0193-42A9-77D1D9EAD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BA62042-21C7-B8DB-B6CE-F9E65C495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D994-8E29-9E4A-9A48-A750D7CAD82B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DC24CA-98F3-8318-6CB0-5D51ECDEB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3C14322-7431-0744-5FC7-99CA0AC2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651D-6CB5-E74D-B39F-98CD78B5D5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1248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0C248FB-592F-A0CA-C372-626C3819F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D994-8E29-9E4A-9A48-A750D7CAD82B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4111083-CF45-8686-E24D-F7A74E0A1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052D71A-B209-E811-AEDA-76A93B663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651D-6CB5-E74D-B39F-98CD78B5D5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12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789E61-6F21-5505-46FC-1379CA8ED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672996E-2A83-CB2F-74FC-DC67B44F8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5C7ECB6-6941-D647-E96B-988FC7FDC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24C0949-87D0-AA2B-2EDD-50356538F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D994-8E29-9E4A-9A48-A750D7CAD82B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42FD5B8-27FB-E5AB-A1F6-A896C18D8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799BD0A-EA44-9425-5C8B-4500FDBEC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651D-6CB5-E74D-B39F-98CD78B5D5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0634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9177C0-8621-CCEC-F160-49FA64CA7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A8FF954-7E4E-57B5-FC6E-6E49E37D09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0909CED-5FB6-A4E6-F824-4E56BD06A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B5D12AC-30F2-AAFA-3E59-F4FF25DDD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D994-8E29-9E4A-9A48-A750D7CAD82B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70A265E-64D6-259E-6F26-A0FE2066E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50782B0-84F9-8171-1957-11F13770F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651D-6CB5-E74D-B39F-98CD78B5D5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8550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5A514E1-8AEA-1B1B-17C7-E6FB6D9BF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F7FD40E-B794-626F-C72D-4902E9055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DD7961-61EB-1F2A-B266-485A0DC6FB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8D994-8E29-9E4A-9A48-A750D7CAD82B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23AB876-D910-D2D9-A2C3-47FC510DA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3A4AE94-9C18-243D-9A5C-0E833C42C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2651D-6CB5-E74D-B39F-98CD78B5D5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523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机の上のノートパソコンの前に立っている男性&#10;&#10;中程度の精度で自動的に生成された説明">
            <a:extLst>
              <a:ext uri="{FF2B5EF4-FFF2-40B4-BE49-F238E27FC236}">
                <a16:creationId xmlns:a16="http://schemas.microsoft.com/office/drawing/2014/main" id="{2A0B023A-240B-A111-6BCD-B16425567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458" y="4536823"/>
            <a:ext cx="3152939" cy="2364705"/>
          </a:xfrm>
          <a:prstGeom prst="rect">
            <a:avLst/>
          </a:prstGeom>
        </p:spPr>
      </p:pic>
      <p:pic>
        <p:nvPicPr>
          <p:cNvPr id="7" name="図 6" descr="コンピューターを使っている女性&#10;&#10;中程度の精度で自動的に生成された説明">
            <a:extLst>
              <a:ext uri="{FF2B5EF4-FFF2-40B4-BE49-F238E27FC236}">
                <a16:creationId xmlns:a16="http://schemas.microsoft.com/office/drawing/2014/main" id="{B3B4F966-C5E4-AC47-441C-769FDC4F6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6397" y="4541740"/>
            <a:ext cx="3152939" cy="2364704"/>
          </a:xfrm>
          <a:prstGeom prst="rect">
            <a:avLst/>
          </a:prstGeom>
        </p:spPr>
      </p:pic>
      <p:pic>
        <p:nvPicPr>
          <p:cNvPr id="9" name="図 8" descr="人, 座る, テーブル, 草 が含まれている画像&#10;&#10;自動的に生成された説明">
            <a:extLst>
              <a:ext uri="{FF2B5EF4-FFF2-40B4-BE49-F238E27FC236}">
                <a16:creationId xmlns:a16="http://schemas.microsoft.com/office/drawing/2014/main" id="{4208B438-3661-7472-6355-3FC768286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4550" y="-236899"/>
            <a:ext cx="3277403" cy="2458053"/>
          </a:xfrm>
          <a:prstGeom prst="rect">
            <a:avLst/>
          </a:prstGeom>
        </p:spPr>
      </p:pic>
      <p:pic>
        <p:nvPicPr>
          <p:cNvPr id="11" name="図 10" descr="本棚の前にいる女性&#10;&#10;自動的に生成された説明">
            <a:extLst>
              <a:ext uri="{FF2B5EF4-FFF2-40B4-BE49-F238E27FC236}">
                <a16:creationId xmlns:a16="http://schemas.microsoft.com/office/drawing/2014/main" id="{3E4F619D-B605-BDF5-655A-9F5EC07E1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1470" y="-127708"/>
            <a:ext cx="3155926" cy="2366944"/>
          </a:xfrm>
          <a:prstGeom prst="rect">
            <a:avLst/>
          </a:prstGeom>
        </p:spPr>
      </p:pic>
      <p:pic>
        <p:nvPicPr>
          <p:cNvPr id="13" name="図 12" descr="本棚の前にいる少年&#10;&#10;自動的に生成された説明">
            <a:extLst>
              <a:ext uri="{FF2B5EF4-FFF2-40B4-BE49-F238E27FC236}">
                <a16:creationId xmlns:a16="http://schemas.microsoft.com/office/drawing/2014/main" id="{AB46C32D-44A6-2979-0AF6-7BE8BDA634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8933" y="-23767"/>
            <a:ext cx="3120036" cy="2340027"/>
          </a:xfrm>
          <a:prstGeom prst="rect">
            <a:avLst/>
          </a:prstGeom>
        </p:spPr>
      </p:pic>
      <p:pic>
        <p:nvPicPr>
          <p:cNvPr id="15" name="図 14" descr="上を見上げている少年&#10;&#10;中程度の精度で自動的に生成された説明">
            <a:extLst>
              <a:ext uri="{FF2B5EF4-FFF2-40B4-BE49-F238E27FC236}">
                <a16:creationId xmlns:a16="http://schemas.microsoft.com/office/drawing/2014/main" id="{B3A474A0-45FB-66CE-B707-B22729B257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7665" y="-148002"/>
            <a:ext cx="3155926" cy="2366945"/>
          </a:xfrm>
          <a:prstGeom prst="rect">
            <a:avLst/>
          </a:prstGeom>
        </p:spPr>
      </p:pic>
      <p:pic>
        <p:nvPicPr>
          <p:cNvPr id="17" name="図 16" descr="ブラインドの前にいる男性&#10;&#10;自動的に生成された説明">
            <a:extLst>
              <a:ext uri="{FF2B5EF4-FFF2-40B4-BE49-F238E27FC236}">
                <a16:creationId xmlns:a16="http://schemas.microsoft.com/office/drawing/2014/main" id="{C8C33427-0861-7826-5BFB-47B41F183E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1118" y="2198651"/>
            <a:ext cx="3126599" cy="2344950"/>
          </a:xfrm>
          <a:prstGeom prst="rect">
            <a:avLst/>
          </a:prstGeom>
        </p:spPr>
      </p:pic>
      <p:pic>
        <p:nvPicPr>
          <p:cNvPr id="19" name="図 18" descr="スーツを着た男性&#10;&#10;自動的に生成された説明">
            <a:extLst>
              <a:ext uri="{FF2B5EF4-FFF2-40B4-BE49-F238E27FC236}">
                <a16:creationId xmlns:a16="http://schemas.microsoft.com/office/drawing/2014/main" id="{7522E738-4A98-DBBB-6242-FABC8B6AE7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34550" y="2211341"/>
            <a:ext cx="3109680" cy="2332260"/>
          </a:xfrm>
          <a:prstGeom prst="rect">
            <a:avLst/>
          </a:prstGeom>
        </p:spPr>
      </p:pic>
      <p:pic>
        <p:nvPicPr>
          <p:cNvPr id="23" name="図 22" descr="女の子の顔&#10;&#10;自動的に生成された説明">
            <a:extLst>
              <a:ext uri="{FF2B5EF4-FFF2-40B4-BE49-F238E27FC236}">
                <a16:creationId xmlns:a16="http://schemas.microsoft.com/office/drawing/2014/main" id="{A98092DA-73D3-5DFA-DF44-53B3D8527E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57799" y="2217889"/>
            <a:ext cx="3152938" cy="2364704"/>
          </a:xfrm>
          <a:prstGeom prst="rect">
            <a:avLst/>
          </a:prstGeom>
        </p:spPr>
      </p:pic>
      <p:pic>
        <p:nvPicPr>
          <p:cNvPr id="25" name="図 24" descr="メガネを掛けた男性&#10;&#10;自動的に生成された説明">
            <a:extLst>
              <a:ext uri="{FF2B5EF4-FFF2-40B4-BE49-F238E27FC236}">
                <a16:creationId xmlns:a16="http://schemas.microsoft.com/office/drawing/2014/main" id="{6B726B9D-61E8-8A34-0E7C-0F87941BB3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02920" y="2239236"/>
            <a:ext cx="3096013" cy="2322010"/>
          </a:xfrm>
          <a:prstGeom prst="rect">
            <a:avLst/>
          </a:prstGeom>
        </p:spPr>
      </p:pic>
      <p:pic>
        <p:nvPicPr>
          <p:cNvPr id="27" name="図 26" descr="人, 屋内, 若い, フロント が含まれている画像&#10;&#10;自動的に生成された説明">
            <a:extLst>
              <a:ext uri="{FF2B5EF4-FFF2-40B4-BE49-F238E27FC236}">
                <a16:creationId xmlns:a16="http://schemas.microsoft.com/office/drawing/2014/main" id="{082A16AB-FB96-069D-DB4C-4D9C5B7D2E0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51387" y="4548023"/>
            <a:ext cx="3123071" cy="2342303"/>
          </a:xfrm>
          <a:prstGeom prst="rect">
            <a:avLst/>
          </a:prstGeom>
        </p:spPr>
      </p:pic>
      <p:pic>
        <p:nvPicPr>
          <p:cNvPr id="21" name="図 20" descr="女性の顔&#10;&#10;自動的に生成された説明">
            <a:extLst>
              <a:ext uri="{FF2B5EF4-FFF2-40B4-BE49-F238E27FC236}">
                <a16:creationId xmlns:a16="http://schemas.microsoft.com/office/drawing/2014/main" id="{60F08494-D72B-2E1F-0446-7FC4FD6DD2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29074" y="4559223"/>
            <a:ext cx="3123070" cy="234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77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Macintosh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正出　七瀬</dc:creator>
  <cp:lastModifiedBy>正出　七瀬</cp:lastModifiedBy>
  <cp:revision>1</cp:revision>
  <dcterms:created xsi:type="dcterms:W3CDTF">2022-11-18T05:32:45Z</dcterms:created>
  <dcterms:modified xsi:type="dcterms:W3CDTF">2022-11-18T05:44:18Z</dcterms:modified>
</cp:coreProperties>
</file>