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6B128C-9266-4CF2-AD7A-CB329BC2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C6E7F8-091A-4099-AD67-E6349478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11F9-2BB9-4673-8CF7-E130C575DBD5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76762A-C6CC-4A82-8CB2-298C1A6E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ED11C7-C6BA-4AEA-9915-6FBD827F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7D72-FF49-4D92-B025-E7B7F1148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788E830-BE6B-42E2-9FF1-C4776038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D6E862-6A7A-4465-B868-9C485B0F4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BC3F52-580A-4510-8894-A6CD741D3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11F9-2BB9-4673-8CF7-E130C575DBD5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10EACA-9A49-4303-BCC1-06E11FB25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777F1C-BEEC-4865-B219-52EE8F4D8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7D72-FF49-4D92-B025-E7B7F1148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4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5075194-14DC-43C5-9BB7-D5933415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B2D6FE-2F6E-4076-8BF1-E205C7A4B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0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C40898D-CEB6-4D39-B26E-02A24CA0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A9EEC5-8465-40E3-8EA9-E9A660454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46E6363-E9F3-42C8-BCB6-9323E444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A88875-AAE5-423F-ADB7-BBAEE04EF8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37E75B6-5BFD-4391-82AB-6AAF0E0D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6E61FE-36EF-4D3B-A54D-84E0296D5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4AAD8AF-B4B9-45F5-A0C4-488E710A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D4C12B-180E-4DAA-9CA5-5CBB07580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9999142-997D-4039-90AE-D32FF373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ADED46-ED4D-442F-8E34-B4F7F3A5EE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2FB6770-964B-460A-B7A4-C2594A38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1BBD62-879C-4DA3-913B-7F927E8767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32224C9-180D-4987-BF99-76F444AF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BD892F-69B1-4D35-A996-78A0FDF97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AB1A0D3-89E8-4577-B636-3EF1D9C6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F47C5B-721C-4ADF-9EC2-2EB441D79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8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913594E-6A65-4553-A161-D72949AA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5175B6-A590-47E2-B00B-99FFC2B9A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B1775ED-535F-4A00-9F88-2F4F030B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2818CC-C9F5-4620-8F6D-5EADE5A1A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3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4980F19-4FFC-4A40-B57E-887ED64C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D3029A-F4F0-488B-9B3A-EF9B599549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藤井 日羽</dc:creator>
  <cp:lastModifiedBy>藤井 日羽</cp:lastModifiedBy>
  <cp:revision>1</cp:revision>
  <dcterms:created xsi:type="dcterms:W3CDTF">2022-03-24T06:56:52Z</dcterms:created>
  <dcterms:modified xsi:type="dcterms:W3CDTF">2022-03-24T06:56:52Z</dcterms:modified>
</cp:coreProperties>
</file>